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  <a:srgbClr val="FFCC66"/>
    <a:srgbClr val="99FFC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FE3FA3-17D9-4E00-ABFD-E8353A582D26}" type="datetimeFigureOut">
              <a:rPr lang="es-ES" smtClean="0"/>
              <a:t>13/02/2019</a:t>
            </a:fld>
            <a:endParaRPr lang="es-ES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DE3FC9-6CE4-48B8-8683-94075363D6D5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FE3FA3-17D9-4E00-ABFD-E8353A582D26}" type="datetimeFigureOut">
              <a:rPr lang="es-ES" smtClean="0"/>
              <a:t>13/02/2019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DE3FC9-6CE4-48B8-8683-94075363D6D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FE3FA3-17D9-4E00-ABFD-E8353A582D26}" type="datetimeFigureOut">
              <a:rPr lang="es-ES" smtClean="0"/>
              <a:t>13/02/2019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DE3FC9-6CE4-48B8-8683-94075363D6D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FE3FA3-17D9-4E00-ABFD-E8353A582D26}" type="datetimeFigureOut">
              <a:rPr lang="es-ES" smtClean="0"/>
              <a:t>13/02/2019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DE3FC9-6CE4-48B8-8683-94075363D6D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FE3FA3-17D9-4E00-ABFD-E8353A582D26}" type="datetimeFigureOut">
              <a:rPr lang="es-ES" smtClean="0"/>
              <a:t>13/02/2019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DE3FC9-6CE4-48B8-8683-94075363D6D5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FE3FA3-17D9-4E00-ABFD-E8353A582D26}" type="datetimeFigureOut">
              <a:rPr lang="es-ES" smtClean="0"/>
              <a:t>13/02/2019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DE3FC9-6CE4-48B8-8683-94075363D6D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FE3FA3-17D9-4E00-ABFD-E8353A582D26}" type="datetimeFigureOut">
              <a:rPr lang="es-ES" smtClean="0"/>
              <a:t>13/02/2019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DE3FC9-6CE4-48B8-8683-94075363D6D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FE3FA3-17D9-4E00-ABFD-E8353A582D26}" type="datetimeFigureOut">
              <a:rPr lang="es-ES" smtClean="0"/>
              <a:t>13/02/2019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DE3FC9-6CE4-48B8-8683-94075363D6D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FE3FA3-17D9-4E00-ABFD-E8353A582D26}" type="datetimeFigureOut">
              <a:rPr lang="es-ES" smtClean="0"/>
              <a:t>13/02/2019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DE3FC9-6CE4-48B8-8683-94075363D6D5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FE3FA3-17D9-4E00-ABFD-E8353A582D26}" type="datetimeFigureOut">
              <a:rPr lang="es-ES" smtClean="0"/>
              <a:t>13/02/2019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DE3FC9-6CE4-48B8-8683-94075363D6D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FE3FA3-17D9-4E00-ABFD-E8353A582D26}" type="datetimeFigureOut">
              <a:rPr lang="es-ES" smtClean="0"/>
              <a:t>13/02/2019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DE3FC9-6CE4-48B8-8683-94075363D6D5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8FE3FA3-17D9-4E00-ABFD-E8353A582D26}" type="datetimeFigureOut">
              <a:rPr lang="es-ES" smtClean="0"/>
              <a:t>13/02/2019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4DE3FC9-6CE4-48B8-8683-94075363D6D5}" type="slidenum">
              <a:rPr lang="es-ES" smtClean="0"/>
              <a:t>‹Nº›</a:t>
            </a:fld>
            <a:endParaRPr lang="es-ES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Supervisor\Escritorio\_98810473_bioglitter_4_1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944" y="-302231"/>
            <a:ext cx="9808457" cy="717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0" y="1484784"/>
            <a:ext cx="856895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0" b="1" dirty="0" smtClean="0">
                <a:solidFill>
                  <a:srgbClr val="002060"/>
                </a:solidFill>
                <a:latin typeface="Jokerman" pitchFamily="82" charset="0"/>
              </a:rPr>
              <a:t>CARNIVAL  AT   </a:t>
            </a:r>
            <a:r>
              <a:rPr lang="es-ES" sz="9600" b="1" dirty="0" smtClean="0">
                <a:solidFill>
                  <a:srgbClr val="002060"/>
                </a:solidFill>
                <a:latin typeface="Jokerman" pitchFamily="82" charset="0"/>
              </a:rPr>
              <a:t>SAN DIEGO</a:t>
            </a:r>
            <a:endParaRPr lang="es-ES" sz="9600" dirty="0">
              <a:solidFill>
                <a:srgbClr val="002060"/>
              </a:solidFill>
              <a:latin typeface="Jokerman" pitchFamily="8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092280" y="5445224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2060"/>
                </a:solidFill>
                <a:latin typeface="Tempus Sans ITC" pitchFamily="82" charset="0"/>
              </a:rPr>
              <a:t>CALIFORNIA</a:t>
            </a:r>
            <a:endParaRPr lang="es-ES" sz="2400" b="1" dirty="0">
              <a:solidFill>
                <a:srgbClr val="002060"/>
              </a:solidFill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311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Supervisor\Escritorio\58041353-rainbow-and-pastel-glitter-texture-abstract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069" y="-16075"/>
            <a:ext cx="94676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899592" y="620688"/>
            <a:ext cx="756084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err="1" smtClean="0">
                <a:solidFill>
                  <a:srgbClr val="66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itchFamily="66" charset="0"/>
              </a:rPr>
              <a:t>Carnival</a:t>
            </a:r>
            <a:r>
              <a:rPr lang="es-ES" sz="6600" dirty="0" smtClean="0">
                <a:solidFill>
                  <a:srgbClr val="66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itchFamily="66" charset="0"/>
              </a:rPr>
              <a:t> </a:t>
            </a:r>
            <a:r>
              <a:rPr lang="es-ES" sz="6600" dirty="0" err="1" smtClean="0">
                <a:solidFill>
                  <a:srgbClr val="66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itchFamily="66" charset="0"/>
              </a:rPr>
              <a:t>inSan</a:t>
            </a:r>
            <a:r>
              <a:rPr lang="es-ES" sz="6600" dirty="0" smtClean="0">
                <a:solidFill>
                  <a:srgbClr val="66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itchFamily="66" charset="0"/>
              </a:rPr>
              <a:t> </a:t>
            </a:r>
            <a:r>
              <a:rPr lang="es-ES" sz="6600" dirty="0">
                <a:solidFill>
                  <a:srgbClr val="66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itchFamily="66" charset="0"/>
              </a:rPr>
              <a:t>D</a:t>
            </a:r>
            <a:r>
              <a:rPr lang="es-ES" sz="6600" dirty="0" smtClean="0">
                <a:solidFill>
                  <a:srgbClr val="66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itchFamily="66" charset="0"/>
              </a:rPr>
              <a:t>iego </a:t>
            </a:r>
          </a:p>
          <a:p>
            <a:r>
              <a:rPr lang="es-ES" dirty="0" smtClean="0"/>
              <a:t> </a:t>
            </a:r>
          </a:p>
          <a:p>
            <a:endParaRPr lang="es-ES" dirty="0"/>
          </a:p>
          <a:p>
            <a:endParaRPr lang="es-ES" dirty="0" smtClean="0"/>
          </a:p>
          <a:p>
            <a:r>
              <a:rPr lang="es-ES" sz="2800" b="1" dirty="0" smtClean="0">
                <a:solidFill>
                  <a:srgbClr val="FFCC66"/>
                </a:solidFill>
              </a:rPr>
              <a:t>SINCE WHEN? </a:t>
            </a:r>
            <a:r>
              <a:rPr lang="es-ES" sz="2800" dirty="0" err="1" smtClean="0"/>
              <a:t>Created</a:t>
            </a:r>
            <a:r>
              <a:rPr lang="es-ES" sz="2800" dirty="0" smtClean="0"/>
              <a:t> in 1979</a:t>
            </a:r>
          </a:p>
          <a:p>
            <a:r>
              <a:rPr lang="es-ES" sz="2800" b="1" dirty="0" smtClean="0">
                <a:solidFill>
                  <a:srgbClr val="FFCC66"/>
                </a:solidFill>
              </a:rPr>
              <a:t>WHERE? </a:t>
            </a:r>
            <a:r>
              <a:rPr lang="es-ES" sz="2800" dirty="0" smtClean="0"/>
              <a:t>In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main</a:t>
            </a:r>
            <a:r>
              <a:rPr lang="es-ES" sz="2800" dirty="0" smtClean="0"/>
              <a:t> </a:t>
            </a:r>
            <a:r>
              <a:rPr lang="es-ES" sz="2800" dirty="0" err="1" smtClean="0"/>
              <a:t>street</a:t>
            </a:r>
            <a:r>
              <a:rPr lang="es-ES" sz="2800" dirty="0" smtClean="0"/>
              <a:t> of San Diego</a:t>
            </a:r>
          </a:p>
          <a:p>
            <a:r>
              <a:rPr lang="es-ES" sz="2800" b="1" dirty="0" smtClean="0">
                <a:solidFill>
                  <a:srgbClr val="FFCC66"/>
                </a:solidFill>
              </a:rPr>
              <a:t>DURATION? </a:t>
            </a:r>
            <a:r>
              <a:rPr lang="es-ES" sz="2800" dirty="0" smtClean="0"/>
              <a:t>2 </a:t>
            </a:r>
            <a:r>
              <a:rPr lang="es-ES" sz="2800" dirty="0" err="1" smtClean="0"/>
              <a:t>Days</a:t>
            </a:r>
            <a:endParaRPr lang="es-ES" sz="2800" dirty="0" smtClean="0"/>
          </a:p>
          <a:p>
            <a:r>
              <a:rPr lang="es-ES" sz="2800" dirty="0" err="1" smtClean="0"/>
              <a:t>It’s</a:t>
            </a:r>
            <a:r>
              <a:rPr lang="es-ES" sz="2800" dirty="0" smtClean="0"/>
              <a:t>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largest</a:t>
            </a:r>
            <a:r>
              <a:rPr lang="es-ES" sz="2800" dirty="0" smtClean="0"/>
              <a:t> multicultural </a:t>
            </a:r>
            <a:r>
              <a:rPr lang="es-ES" sz="2800" dirty="0" err="1" smtClean="0"/>
              <a:t>celebration</a:t>
            </a:r>
            <a:r>
              <a:rPr lang="es-ES" sz="2800" dirty="0" smtClean="0"/>
              <a:t> </a:t>
            </a:r>
            <a:r>
              <a:rPr lang="es-ES" sz="2800" dirty="0" err="1" smtClean="0"/>
              <a:t>on</a:t>
            </a:r>
            <a:r>
              <a:rPr lang="es-ES" sz="2800" dirty="0" smtClean="0"/>
              <a:t>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west</a:t>
            </a:r>
            <a:r>
              <a:rPr lang="es-ES" sz="2800" dirty="0" smtClean="0"/>
              <a:t> </a:t>
            </a:r>
            <a:r>
              <a:rPr lang="es-ES" sz="2800" dirty="0" err="1" smtClean="0"/>
              <a:t>coast</a:t>
            </a:r>
            <a:endParaRPr lang="es-ES" sz="2800" dirty="0" smtClean="0"/>
          </a:p>
        </p:txBody>
      </p:sp>
      <p:pic>
        <p:nvPicPr>
          <p:cNvPr id="2051" name="Picture 3" descr="C:\Documents and Settings\Supervisor\Escritorio\KrHF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335337"/>
            <a:ext cx="3342117" cy="250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668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Supervisor\Escritorio\58041353-rainbow-and-pastel-glitter-texture-abstract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959" y="0"/>
            <a:ext cx="93285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39552" y="836712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solidFill>
                  <a:srgbClr val="66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VIP</a:t>
            </a:r>
            <a:r>
              <a:rPr lang="es-ES" sz="4800" b="1" dirty="0" smtClean="0">
                <a:solidFill>
                  <a:srgbClr val="66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itchFamily="66" charset="0"/>
              </a:rPr>
              <a:t> </a:t>
            </a:r>
            <a:r>
              <a:rPr lang="es-ES" sz="4800" b="1" dirty="0" err="1" smtClean="0">
                <a:solidFill>
                  <a:srgbClr val="66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itchFamily="66" charset="0"/>
              </a:rPr>
              <a:t>party</a:t>
            </a:r>
            <a:r>
              <a:rPr lang="es-ES" sz="4800" b="1" dirty="0" smtClean="0">
                <a:solidFill>
                  <a:srgbClr val="66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itchFamily="66" charset="0"/>
              </a:rPr>
              <a:t> at </a:t>
            </a:r>
            <a:r>
              <a:rPr lang="es-ES" sz="4800" b="1" dirty="0" err="1" smtClean="0">
                <a:solidFill>
                  <a:srgbClr val="66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itchFamily="66" charset="0"/>
              </a:rPr>
              <a:t>the</a:t>
            </a:r>
            <a:r>
              <a:rPr lang="es-ES" sz="4800" b="1" dirty="0">
                <a:solidFill>
                  <a:srgbClr val="66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itchFamily="66" charset="0"/>
              </a:rPr>
              <a:t> </a:t>
            </a:r>
            <a:r>
              <a:rPr lang="es-ES" sz="4800" b="1" dirty="0" smtClean="0">
                <a:solidFill>
                  <a:srgbClr val="66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itchFamily="66" charset="0"/>
              </a:rPr>
              <a:t>«de </a:t>
            </a:r>
            <a:r>
              <a:rPr lang="es-ES" sz="4800" b="1" dirty="0" err="1" smtClean="0">
                <a:solidFill>
                  <a:srgbClr val="66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itchFamily="66" charset="0"/>
              </a:rPr>
              <a:t>young</a:t>
            </a:r>
            <a:r>
              <a:rPr lang="es-ES" sz="4800" b="1" dirty="0" smtClean="0">
                <a:solidFill>
                  <a:srgbClr val="66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itchFamily="66" charset="0"/>
              </a:rPr>
              <a:t> </a:t>
            </a:r>
            <a:r>
              <a:rPr lang="es-ES" sz="4800" b="1" dirty="0" err="1" smtClean="0">
                <a:solidFill>
                  <a:srgbClr val="66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itchFamily="66" charset="0"/>
              </a:rPr>
              <a:t>museum</a:t>
            </a:r>
            <a:r>
              <a:rPr lang="es-ES" sz="4800" b="1" dirty="0" smtClean="0">
                <a:solidFill>
                  <a:srgbClr val="66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itchFamily="66" charset="0"/>
              </a:rPr>
              <a:t>»</a:t>
            </a:r>
            <a:endParaRPr lang="es-ES" sz="4800" b="1" dirty="0">
              <a:solidFill>
                <a:srgbClr val="66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ge Italic" pitchFamily="66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79512" y="2420888"/>
            <a:ext cx="655272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IT’S LIKE THE PRE-PARTY,  </a:t>
            </a:r>
          </a:p>
          <a:p>
            <a:r>
              <a:rPr lang="es-ES" sz="2800" b="1" dirty="0">
                <a:solidFill>
                  <a:srgbClr val="FFCC66"/>
                </a:solidFill>
              </a:rPr>
              <a:t>WHAT? </a:t>
            </a:r>
            <a:r>
              <a:rPr lang="es-ES" dirty="0" smtClean="0"/>
              <a:t>A PREVIEW OF THE CARNIVAL</a:t>
            </a:r>
          </a:p>
          <a:p>
            <a:r>
              <a:rPr lang="es-ES" sz="2800" b="1" dirty="0">
                <a:solidFill>
                  <a:srgbClr val="FFCC66"/>
                </a:solidFill>
              </a:rPr>
              <a:t>WHEN? </a:t>
            </a:r>
            <a:r>
              <a:rPr lang="es-ES" dirty="0" smtClean="0"/>
              <a:t>A WEEK BEFORE THE CARNIVAL</a:t>
            </a:r>
          </a:p>
          <a:p>
            <a:r>
              <a:rPr lang="es-ES" sz="2800" b="1" dirty="0">
                <a:solidFill>
                  <a:srgbClr val="FFCC66"/>
                </a:solidFill>
              </a:rPr>
              <a:t>WHERE? </a:t>
            </a:r>
            <a:r>
              <a:rPr lang="es-ES" dirty="0" smtClean="0"/>
              <a:t>AT DE YOUNG MUSEUM</a:t>
            </a:r>
            <a:endParaRPr lang="es-ES" dirty="0"/>
          </a:p>
        </p:txBody>
      </p:sp>
      <p:pic>
        <p:nvPicPr>
          <p:cNvPr id="3075" name="Picture 3" descr="C:\Documents and Settings\Supervisor\Escritorio\índic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509120"/>
            <a:ext cx="4752528" cy="175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Documents and Settings\Supervisor\Escritorio\tumblr_o96ewkMw8O1rp0vkjo1_50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638" y="2276871"/>
            <a:ext cx="3473810" cy="195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195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Supervisor\Escritorio\58041353-rainbow-and-pastel-glitter-texture-abstract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78"/>
            <a:ext cx="9144000" cy="683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331640" y="764702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solidFill>
                  <a:srgbClr val="66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itchFamily="66" charset="0"/>
              </a:rPr>
              <a:t>King and </a:t>
            </a:r>
            <a:r>
              <a:rPr lang="es-ES" sz="4800" dirty="0" err="1" smtClean="0">
                <a:solidFill>
                  <a:srgbClr val="66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itchFamily="66" charset="0"/>
              </a:rPr>
              <a:t>queen</a:t>
            </a:r>
            <a:r>
              <a:rPr lang="es-ES" sz="4800" dirty="0" smtClean="0">
                <a:solidFill>
                  <a:srgbClr val="66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itchFamily="66" charset="0"/>
              </a:rPr>
              <a:t> </a:t>
            </a:r>
            <a:r>
              <a:rPr lang="es-ES" sz="4800" dirty="0" err="1" smtClean="0">
                <a:solidFill>
                  <a:srgbClr val="66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itchFamily="66" charset="0"/>
              </a:rPr>
              <a:t>competition</a:t>
            </a:r>
            <a:endParaRPr lang="es-ES" sz="4800" dirty="0">
              <a:solidFill>
                <a:srgbClr val="66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ge Italic" pitchFamily="66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51520" y="2700274"/>
            <a:ext cx="741682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starts</a:t>
            </a:r>
            <a:r>
              <a:rPr lang="es-ES" dirty="0" smtClean="0"/>
              <a:t> a </a:t>
            </a:r>
            <a:r>
              <a:rPr lang="es-ES" dirty="0" err="1" smtClean="0"/>
              <a:t>month</a:t>
            </a:r>
            <a:r>
              <a:rPr lang="es-ES" dirty="0" smtClean="0"/>
              <a:t> </a:t>
            </a:r>
            <a:r>
              <a:rPr lang="es-ES" dirty="0" err="1" smtClean="0"/>
              <a:t>before</a:t>
            </a:r>
            <a:r>
              <a:rPr lang="es-ES" dirty="0" smtClean="0"/>
              <a:t> </a:t>
            </a:r>
            <a:r>
              <a:rPr lang="es-ES" dirty="0" err="1" smtClean="0"/>
              <a:t>carnival</a:t>
            </a:r>
            <a:endParaRPr lang="es-ES" dirty="0" smtClean="0"/>
          </a:p>
          <a:p>
            <a:r>
              <a:rPr lang="es-ES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YOU WANT TO WIN YOU HAVE TO …</a:t>
            </a:r>
          </a:p>
          <a:p>
            <a:r>
              <a:rPr lang="es-ES" dirty="0" err="1" smtClean="0"/>
              <a:t>Have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most</a:t>
            </a:r>
            <a:r>
              <a:rPr lang="es-ES" dirty="0" smtClean="0"/>
              <a:t> </a:t>
            </a:r>
            <a:r>
              <a:rPr lang="es-ES" dirty="0" err="1" smtClean="0"/>
              <a:t>amazing</a:t>
            </a:r>
            <a:r>
              <a:rPr lang="es-ES" dirty="0" smtClean="0"/>
              <a:t> </a:t>
            </a:r>
            <a:r>
              <a:rPr lang="es-ES" dirty="0" err="1" smtClean="0"/>
              <a:t>costume</a:t>
            </a:r>
            <a:endParaRPr lang="es-ES" dirty="0" smtClean="0"/>
          </a:p>
          <a:p>
            <a:r>
              <a:rPr lang="es-ES" dirty="0" err="1" smtClean="0"/>
              <a:t>You</a:t>
            </a:r>
            <a:r>
              <a:rPr lang="es-ES" dirty="0" smtClean="0"/>
              <a:t> can </a:t>
            </a:r>
            <a:r>
              <a:rPr lang="es-ES" dirty="0" err="1" smtClean="0"/>
              <a:t>become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official</a:t>
            </a:r>
            <a:r>
              <a:rPr lang="es-ES" dirty="0" smtClean="0"/>
              <a:t> </a:t>
            </a:r>
            <a:r>
              <a:rPr lang="es-ES" dirty="0" err="1" smtClean="0"/>
              <a:t>ambassadors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carnival</a:t>
            </a:r>
            <a:r>
              <a:rPr lang="es-ES" dirty="0" smtClean="0"/>
              <a:t> </a:t>
            </a:r>
          </a:p>
          <a:p>
            <a:r>
              <a:rPr lang="es-ES" dirty="0" smtClean="0"/>
              <a:t>And </a:t>
            </a:r>
            <a:r>
              <a:rPr lang="es-ES" dirty="0" err="1" smtClean="0"/>
              <a:t>win</a:t>
            </a:r>
            <a:r>
              <a:rPr lang="es-ES" dirty="0" smtClean="0"/>
              <a:t> a 500$ cash </a:t>
            </a:r>
            <a:r>
              <a:rPr lang="es-ES" dirty="0" err="1" smtClean="0"/>
              <a:t>prize</a:t>
            </a:r>
            <a:endParaRPr lang="es-ES" dirty="0"/>
          </a:p>
        </p:txBody>
      </p:sp>
      <p:pic>
        <p:nvPicPr>
          <p:cNvPr id="4099" name="Picture 3" descr="C:\Documents and Settings\Supervisor\Escritorio\1522918460-2310187a_or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861048"/>
            <a:ext cx="2690345" cy="269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2051720" y="5024926"/>
            <a:ext cx="4634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LATEST WINNERS</a:t>
            </a:r>
            <a:endParaRPr lang="es-ES" sz="3200" b="1" dirty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 descr="C:\Documents and Settings\Supervisor\Escritorio\BogusAgedBufflehead-max-1mb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665312"/>
            <a:ext cx="2195736" cy="219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997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Supervisor\Escritorio\58041353-rainbow-and-pastel-glitter-texture-abstract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763688" y="404664"/>
            <a:ext cx="54726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 err="1" smtClean="0">
                <a:solidFill>
                  <a:srgbClr val="66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itchFamily="66" charset="0"/>
              </a:rPr>
              <a:t>Season</a:t>
            </a:r>
            <a:r>
              <a:rPr lang="es-ES" sz="6000" dirty="0" smtClean="0">
                <a:solidFill>
                  <a:srgbClr val="66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itchFamily="66" charset="0"/>
              </a:rPr>
              <a:t> </a:t>
            </a:r>
            <a:r>
              <a:rPr lang="es-ES" sz="6000" dirty="0" err="1" smtClean="0">
                <a:solidFill>
                  <a:srgbClr val="66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itchFamily="66" charset="0"/>
              </a:rPr>
              <a:t>Kick</a:t>
            </a:r>
            <a:r>
              <a:rPr lang="es-ES" sz="6000" dirty="0" smtClean="0">
                <a:solidFill>
                  <a:srgbClr val="66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itchFamily="66" charset="0"/>
              </a:rPr>
              <a:t>-Off: </a:t>
            </a:r>
            <a:r>
              <a:rPr lang="es-ES" sz="6000" dirty="0" err="1" smtClean="0">
                <a:solidFill>
                  <a:srgbClr val="66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itchFamily="66" charset="0"/>
              </a:rPr>
              <a:t>Fat</a:t>
            </a:r>
            <a:r>
              <a:rPr lang="es-ES" sz="6000" dirty="0" smtClean="0">
                <a:solidFill>
                  <a:srgbClr val="66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itchFamily="66" charset="0"/>
              </a:rPr>
              <a:t> </a:t>
            </a:r>
            <a:r>
              <a:rPr lang="es-ES" sz="6000" dirty="0" err="1" smtClean="0">
                <a:solidFill>
                  <a:srgbClr val="66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itchFamily="66" charset="0"/>
              </a:rPr>
              <a:t>Tuesday</a:t>
            </a:r>
            <a:endParaRPr lang="es-ES" sz="6000" dirty="0">
              <a:solidFill>
                <a:srgbClr val="66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ge Italic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59532" y="277244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OFFICIAL MEAL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292080" y="3141774"/>
            <a:ext cx="30963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 smtClean="0"/>
              <a:t>It’s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last</a:t>
            </a:r>
            <a:r>
              <a:rPr lang="es-ES" sz="2400" dirty="0" smtClean="0"/>
              <a:t> </a:t>
            </a:r>
            <a:r>
              <a:rPr lang="es-ES" sz="2400" dirty="0" err="1" smtClean="0"/>
              <a:t>day</a:t>
            </a:r>
            <a:r>
              <a:rPr lang="es-ES" sz="2400" dirty="0" smtClean="0"/>
              <a:t> </a:t>
            </a:r>
            <a:r>
              <a:rPr lang="es-ES" sz="2400" dirty="0" err="1" smtClean="0"/>
              <a:t>before</a:t>
            </a:r>
            <a:r>
              <a:rPr lang="es-ES" sz="2400" dirty="0" smtClean="0"/>
              <a:t> </a:t>
            </a:r>
            <a:r>
              <a:rPr lang="es-ES" sz="2400" dirty="0" err="1" smtClean="0"/>
              <a:t>lent</a:t>
            </a:r>
            <a:r>
              <a:rPr lang="es-ES" sz="2400" dirty="0" smtClean="0"/>
              <a:t>.</a:t>
            </a:r>
          </a:p>
          <a:p>
            <a:r>
              <a:rPr lang="es-ES" sz="2400" dirty="0" err="1"/>
              <a:t>P</a:t>
            </a:r>
            <a:r>
              <a:rPr lang="es-ES" sz="2400" dirty="0" err="1" smtClean="0"/>
              <a:t>eople</a:t>
            </a:r>
            <a:r>
              <a:rPr lang="es-ES" sz="2400" dirty="0" smtClean="0"/>
              <a:t> do </a:t>
            </a:r>
            <a:r>
              <a:rPr lang="es-ES" sz="2400" dirty="0" err="1" smtClean="0"/>
              <a:t>whatever</a:t>
            </a:r>
            <a:r>
              <a:rPr lang="es-ES" sz="2400" dirty="0" smtClean="0"/>
              <a:t> </a:t>
            </a:r>
            <a:r>
              <a:rPr lang="es-ES" sz="2400" dirty="0" err="1" smtClean="0"/>
              <a:t>they</a:t>
            </a:r>
            <a:r>
              <a:rPr lang="es-ES" sz="2400" dirty="0" smtClean="0"/>
              <a:t> </a:t>
            </a:r>
            <a:r>
              <a:rPr lang="es-ES" sz="2400" dirty="0" err="1" smtClean="0"/>
              <a:t>want</a:t>
            </a:r>
            <a:r>
              <a:rPr lang="es-ES" sz="2400" dirty="0" smtClean="0"/>
              <a:t>, dance and </a:t>
            </a:r>
            <a:r>
              <a:rPr lang="es-ES" sz="2400" dirty="0" err="1" smtClean="0"/>
              <a:t>eat</a:t>
            </a:r>
            <a:r>
              <a:rPr lang="es-ES" sz="2400" dirty="0" smtClean="0"/>
              <a:t> </a:t>
            </a:r>
            <a:r>
              <a:rPr lang="es-ES" sz="2400" dirty="0" err="1" smtClean="0"/>
              <a:t>until</a:t>
            </a:r>
            <a:r>
              <a:rPr lang="es-ES" sz="2400" dirty="0" smtClean="0"/>
              <a:t> </a:t>
            </a:r>
            <a:r>
              <a:rPr lang="es-ES" sz="2400" dirty="0" err="1" smtClean="0"/>
              <a:t>they</a:t>
            </a:r>
            <a:r>
              <a:rPr lang="es-ES" sz="2400" dirty="0" smtClean="0"/>
              <a:t> can.</a:t>
            </a:r>
            <a:endParaRPr lang="es-ES" sz="2400" dirty="0"/>
          </a:p>
        </p:txBody>
      </p:sp>
      <p:pic>
        <p:nvPicPr>
          <p:cNvPr id="5124" name="Picture 4" descr="C:\Documents and Settings\Supervisor\Escritorio\giphy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41774"/>
            <a:ext cx="4169948" cy="315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357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Supervisor\Escritorio\58041353-rainbow-and-pastel-glitter-texture-abstract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39552" y="476672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err="1" smtClean="0">
                <a:solidFill>
                  <a:srgbClr val="66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itchFamily="66" charset="0"/>
              </a:rPr>
              <a:t>This</a:t>
            </a:r>
            <a:r>
              <a:rPr lang="es-ES" sz="4400" dirty="0" smtClean="0">
                <a:solidFill>
                  <a:srgbClr val="66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itchFamily="66" charset="0"/>
              </a:rPr>
              <a:t> </a:t>
            </a:r>
            <a:r>
              <a:rPr lang="es-ES" sz="4400" dirty="0" err="1" smtClean="0">
                <a:solidFill>
                  <a:srgbClr val="66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itchFamily="66" charset="0"/>
              </a:rPr>
              <a:t>year</a:t>
            </a:r>
            <a:r>
              <a:rPr lang="es-ES" sz="4400" dirty="0" smtClean="0">
                <a:solidFill>
                  <a:srgbClr val="66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itchFamily="66" charset="0"/>
              </a:rPr>
              <a:t> at San </a:t>
            </a:r>
            <a:r>
              <a:rPr lang="es-ES" sz="4400" dirty="0" err="1" smtClean="0">
                <a:solidFill>
                  <a:srgbClr val="66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itchFamily="66" charset="0"/>
              </a:rPr>
              <a:t>Diego’s</a:t>
            </a:r>
            <a:r>
              <a:rPr lang="es-ES" sz="4400" dirty="0" smtClean="0">
                <a:solidFill>
                  <a:srgbClr val="66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itchFamily="66" charset="0"/>
              </a:rPr>
              <a:t> </a:t>
            </a:r>
            <a:r>
              <a:rPr lang="es-ES" sz="4400" dirty="0" err="1" smtClean="0">
                <a:solidFill>
                  <a:srgbClr val="66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itchFamily="66" charset="0"/>
              </a:rPr>
              <a:t>carnival</a:t>
            </a:r>
            <a:r>
              <a:rPr lang="es-ES" sz="4400" dirty="0" smtClean="0">
                <a:solidFill>
                  <a:srgbClr val="66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itchFamily="66" charset="0"/>
              </a:rPr>
              <a:t>…</a:t>
            </a:r>
            <a:endParaRPr lang="es-ES" sz="4400" dirty="0">
              <a:solidFill>
                <a:srgbClr val="66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ge Italic" pitchFamily="66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39320" y="1628800"/>
            <a:ext cx="6768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/>
              <a:t>It’s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40 </a:t>
            </a:r>
            <a:r>
              <a:rPr lang="es-ES" dirty="0" err="1" smtClean="0"/>
              <a:t>aniversary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carnival</a:t>
            </a:r>
            <a:endParaRPr lang="es-ES" dirty="0" smtClean="0"/>
          </a:p>
          <a:p>
            <a:pPr algn="ctr"/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topyc</a:t>
            </a:r>
            <a:r>
              <a:rPr lang="es-ES" dirty="0" smtClean="0"/>
              <a:t> of 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year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«</a:t>
            </a:r>
            <a:r>
              <a:rPr lang="es-ES" dirty="0" smtClean="0">
                <a:latin typeface="Jokerman" pitchFamily="82" charset="0"/>
              </a:rPr>
              <a:t>LA CULTURA CURA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smtClean="0">
                <a:latin typeface="Jokerman" pitchFamily="82" charset="0"/>
              </a:rPr>
              <a:t>CULTURE HEALS</a:t>
            </a:r>
            <a:r>
              <a:rPr lang="es-ES" dirty="0" smtClean="0"/>
              <a:t>»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251520" y="594928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https://youtu.be/-Da3qpm_ctM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6148" name="Picture 4" descr="C:\Documents and Settings\Supervisor\Escritorio\bb7058022a32e647477b74c46679cf452afde2c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96952"/>
            <a:ext cx="2623355" cy="174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Documents and Settings\Supervisor\Escritorio\77518ba1c4927d66e8dcfc21565561b4f42f750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628" y="2635171"/>
            <a:ext cx="3449819" cy="229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Documents and Settings\Supervisor\Escritorio\1458149f6d5b4b7c558583d6f75744cb2772cf0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772663"/>
            <a:ext cx="5271666" cy="164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Documents and Settings\Supervisor\Escritorio\276px-Carnavalbqt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363" y="3142420"/>
            <a:ext cx="1934666" cy="14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9688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125</TotalTime>
  <Words>174</Words>
  <Application>Microsoft Office PowerPoint</Application>
  <PresentationFormat>Presentación en pantalla (4:3)</PresentationFormat>
  <Paragraphs>30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Solsticio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DE GRANADA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Aulas Docencia</dc:creator>
  <cp:lastModifiedBy>Aulas Docencia</cp:lastModifiedBy>
  <cp:revision>11</cp:revision>
  <dcterms:created xsi:type="dcterms:W3CDTF">2019-02-13T17:13:10Z</dcterms:created>
  <dcterms:modified xsi:type="dcterms:W3CDTF">2019-02-13T19:18:51Z</dcterms:modified>
</cp:coreProperties>
</file>